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4" r:id="rId1"/>
  </p:sldMasterIdLst>
  <p:notesMasterIdLst>
    <p:notesMasterId r:id="rId3"/>
  </p:notesMasterIdLst>
  <p:handoutMasterIdLst>
    <p:handoutMasterId r:id="rId4"/>
  </p:handoutMasterIdLst>
  <p:sldIdLst>
    <p:sldId id="384" r:id="rId2"/>
  </p:sldIdLst>
  <p:sldSz cx="9144000" cy="6858000" type="screen4x3"/>
  <p:notesSz cx="6794500" cy="9906000"/>
  <p:custDataLst>
    <p:tags r:id="rId5"/>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51">
          <p15:clr>
            <a:srgbClr val="A4A3A4"/>
          </p15:clr>
        </p15:guide>
        <p15:guide id="2" orient="horz" pos="3951">
          <p15:clr>
            <a:srgbClr val="A4A3A4"/>
          </p15:clr>
        </p15:guide>
        <p15:guide id="3" orient="horz" pos="849">
          <p15:clr>
            <a:srgbClr val="A4A3A4"/>
          </p15:clr>
        </p15:guide>
        <p15:guide id="4" pos="960">
          <p15:clr>
            <a:srgbClr val="A4A3A4"/>
          </p15:clr>
        </p15:guide>
        <p15:guide id="5" pos="408">
          <p15:clr>
            <a:srgbClr val="A4A3A4"/>
          </p15:clr>
        </p15:guide>
        <p15:guide id="6" pos="5370">
          <p15:clr>
            <a:srgbClr val="A4A3A4"/>
          </p15:clr>
        </p15:guide>
        <p15:guide id="7" pos="5562">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9283"/>
    <a:srgbClr val="917B69"/>
    <a:srgbClr val="615953"/>
    <a:srgbClr val="F9F3E7"/>
    <a:srgbClr val="EFECEB"/>
    <a:srgbClr val="F2EFEE"/>
    <a:srgbClr val="E8E8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6512" autoAdjust="0"/>
  </p:normalViewPr>
  <p:slideViewPr>
    <p:cSldViewPr snapToGrid="0">
      <p:cViewPr varScale="1">
        <p:scale>
          <a:sx n="102" d="100"/>
          <a:sy n="102" d="100"/>
        </p:scale>
        <p:origin x="1458" y="96"/>
      </p:cViewPr>
      <p:guideLst>
        <p:guide orient="horz" pos="2151"/>
        <p:guide orient="horz" pos="3951"/>
        <p:guide orient="horz" pos="849"/>
        <p:guide pos="960"/>
        <p:guide pos="408"/>
        <p:guide pos="5370"/>
        <p:guide pos="556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362" y="-108"/>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2944813" cy="495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765955" name="Rectangle 3"/>
          <p:cNvSpPr>
            <a:spLocks noGrp="1" noChangeArrowheads="1"/>
          </p:cNvSpPr>
          <p:nvPr>
            <p:ph type="dt" sz="quarter" idx="1"/>
          </p:nvPr>
        </p:nvSpPr>
        <p:spPr bwMode="auto">
          <a:xfrm>
            <a:off x="3848100" y="0"/>
            <a:ext cx="2944813" cy="495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765956" name="Rectangle 4"/>
          <p:cNvSpPr>
            <a:spLocks noGrp="1" noChangeArrowheads="1"/>
          </p:cNvSpPr>
          <p:nvPr>
            <p:ph type="ftr" sz="quarter" idx="2"/>
          </p:nvPr>
        </p:nvSpPr>
        <p:spPr bwMode="auto">
          <a:xfrm>
            <a:off x="0" y="9408800"/>
            <a:ext cx="2944813" cy="4956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765957" name="Rectangle 5"/>
          <p:cNvSpPr>
            <a:spLocks noGrp="1" noChangeArrowheads="1"/>
          </p:cNvSpPr>
          <p:nvPr>
            <p:ph type="sldNum" sz="quarter" idx="3"/>
          </p:nvPr>
        </p:nvSpPr>
        <p:spPr bwMode="auto">
          <a:xfrm>
            <a:off x="3848100" y="9408800"/>
            <a:ext cx="2944813" cy="4956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AC0422E6-A0C7-475E-9712-CDB02D7DE1B3}" type="slidenum">
              <a:rPr lang="en-US"/>
              <a:pPr>
                <a:defRPr/>
              </a:pPr>
              <a:t>‹#›</a:t>
            </a:fld>
            <a:endParaRPr lang="en-US"/>
          </a:p>
        </p:txBody>
      </p:sp>
    </p:spTree>
    <p:extLst>
      <p:ext uri="{BB962C8B-B14F-4D97-AF65-F5344CB8AC3E}">
        <p14:creationId xmlns:p14="http://schemas.microsoft.com/office/powerpoint/2010/main" val="1080739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4813" cy="49561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24579" name="Rectangle 3"/>
          <p:cNvSpPr>
            <a:spLocks noGrp="1" noChangeArrowheads="1"/>
          </p:cNvSpPr>
          <p:nvPr>
            <p:ph type="dt" idx="1"/>
          </p:nvPr>
        </p:nvSpPr>
        <p:spPr bwMode="auto">
          <a:xfrm>
            <a:off x="3848100" y="0"/>
            <a:ext cx="2944813" cy="49561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79450" y="4705984"/>
            <a:ext cx="5435600" cy="445738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08800"/>
            <a:ext cx="2944813" cy="49561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24583" name="Rectangle 7"/>
          <p:cNvSpPr>
            <a:spLocks noGrp="1" noChangeArrowheads="1"/>
          </p:cNvSpPr>
          <p:nvPr>
            <p:ph type="sldNum" sz="quarter" idx="5"/>
          </p:nvPr>
        </p:nvSpPr>
        <p:spPr bwMode="auto">
          <a:xfrm>
            <a:off x="3848100" y="9408800"/>
            <a:ext cx="2944813" cy="49561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319640FA-6523-453C-B9DB-A8A560EA9175}" type="slidenum">
              <a:rPr lang="en-US"/>
              <a:pPr>
                <a:defRPr/>
              </a:pPr>
              <a:t>‹#›</a:t>
            </a:fld>
            <a:endParaRPr lang="en-US"/>
          </a:p>
        </p:txBody>
      </p:sp>
    </p:spTree>
    <p:extLst>
      <p:ext uri="{BB962C8B-B14F-4D97-AF65-F5344CB8AC3E}">
        <p14:creationId xmlns:p14="http://schemas.microsoft.com/office/powerpoint/2010/main" val="1135816310"/>
      </p:ext>
    </p:extLst>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NVS_P_BLANK_TAN"/>
          <p:cNvPicPr>
            <a:picLocks noChangeAspect="1" noChangeArrowheads="1"/>
          </p:cNvPicPr>
          <p:nvPr userDrawn="1"/>
        </p:nvPicPr>
        <p:blipFill>
          <a:blip r:embed="rId2" cstate="print"/>
          <a:srcRect/>
          <a:stretch>
            <a:fillRect/>
          </a:stretch>
        </p:blipFill>
        <p:spPr bwMode="auto">
          <a:xfrm>
            <a:off x="1520825" y="1125538"/>
            <a:ext cx="7626350" cy="2286000"/>
          </a:xfrm>
          <a:prstGeom prst="rect">
            <a:avLst/>
          </a:prstGeom>
          <a:noFill/>
          <a:ln w="9525">
            <a:noFill/>
            <a:miter lim="800000"/>
            <a:headEnd/>
            <a:tailEnd/>
          </a:ln>
        </p:spPr>
      </p:pic>
      <p:pic>
        <p:nvPicPr>
          <p:cNvPr id="5"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a:ln w="9525">
            <a:noFill/>
            <a:miter lim="800000"/>
            <a:headEnd/>
            <a:tailEnd/>
          </a:ln>
        </p:spPr>
      </p:pic>
      <p:sp>
        <p:nvSpPr>
          <p:cNvPr id="6"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p:spPr>
        <p:txBody>
          <a:bodyPr wrap="none" anchor="ctr"/>
          <a:lstStyle/>
          <a:p>
            <a:endParaRPr lang="en-US"/>
          </a:p>
        </p:txBody>
      </p:sp>
      <p:sp>
        <p:nvSpPr>
          <p:cNvPr id="823299" name="Rectangle 3"/>
          <p:cNvSpPr>
            <a:spLocks noGrp="1" noChangeArrowheads="1"/>
          </p:cNvSpPr>
          <p:nvPr>
            <p:ph type="subTitle" sz="quarter" idx="1"/>
          </p:nvPr>
        </p:nvSpPr>
        <p:spPr bwMode="auto">
          <a:xfrm>
            <a:off x="1419225" y="4221163"/>
            <a:ext cx="7410450" cy="1439862"/>
          </a:xfrm>
        </p:spPr>
        <p:txBody>
          <a:bodyPr/>
          <a:lstStyle>
            <a:lvl1pPr marL="0" indent="0" eaLnBrk="0" hangingPunct="0">
              <a:lnSpc>
                <a:spcPct val="90000"/>
              </a:lnSpc>
              <a:spcBef>
                <a:spcPct val="40000"/>
              </a:spcBef>
              <a:buFont typeface="Wingdings" pitchFamily="2" charset="2"/>
              <a:buNone/>
              <a:defRPr sz="2000">
                <a:solidFill>
                  <a:schemeClr val="tx2"/>
                </a:solidFill>
              </a:defRPr>
            </a:lvl1pPr>
          </a:lstStyle>
          <a:p>
            <a:r>
              <a:rPr lang="en-US"/>
              <a:t>Click to edit Master subtitle style</a:t>
            </a:r>
          </a:p>
        </p:txBody>
      </p:sp>
      <p:sp>
        <p:nvSpPr>
          <p:cNvPr id="823300" name="Rectangle 4"/>
          <p:cNvSpPr>
            <a:spLocks noGrp="1" noChangeArrowheads="1"/>
          </p:cNvSpPr>
          <p:nvPr>
            <p:ph type="ctrTitle" sz="quarter"/>
          </p:nvPr>
        </p:nvSpPr>
        <p:spPr bwMode="auto">
          <a:xfrm>
            <a:off x="1412875" y="3573463"/>
            <a:ext cx="7416800" cy="573087"/>
          </a:xfrm>
        </p:spPr>
        <p:txBody>
          <a:bodyPr wrap="none" anchor="t"/>
          <a:lstStyle>
            <a:lvl1pPr>
              <a:lnSpc>
                <a:spcPct val="90000"/>
              </a:lnSpc>
              <a:spcBef>
                <a:spcPct val="40000"/>
              </a:spcBef>
              <a:defRPr sz="3200"/>
            </a:lvl1pPr>
          </a:lstStyle>
          <a:p>
            <a:r>
              <a:rPr lang="en-US"/>
              <a:t>Click to edit Master title style</a:t>
            </a:r>
          </a:p>
        </p:txBody>
      </p:sp>
    </p:spTree>
  </p:cSld>
  <p:clrMapOvr>
    <a:masterClrMapping/>
  </p:clrMapOvr>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143A531C-046C-4B05-A56D-4DB32FEF500D}" type="slidenum">
              <a:rPr lang="en-US"/>
              <a:pPr>
                <a:defRPr/>
              </a:pPr>
              <a:t>‹#›</a:t>
            </a:fld>
            <a:endParaRPr lang="en-US" dirty="0"/>
          </a:p>
        </p:txBody>
      </p:sp>
    </p:spTree>
  </p:cSld>
  <p:clrMapOvr>
    <a:masterClrMapping/>
  </p:clrMapOvr>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3400" y="614363"/>
            <a:ext cx="2117725" cy="2462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7050" y="614363"/>
            <a:ext cx="6203950" cy="2462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1B54428-46B6-4ABB-BF97-75BF289CED61}" type="slidenum">
              <a:rPr lang="en-US"/>
              <a:pPr>
                <a:defRPr/>
              </a:pPr>
              <a:t>‹#›</a:t>
            </a:fld>
            <a:endParaRPr lang="en-US" dirty="0"/>
          </a:p>
        </p:txBody>
      </p:sp>
    </p:spTree>
  </p:cSld>
  <p:clrMapOvr>
    <a:masterClrMapping/>
  </p:clrMapOvr>
  <p:transition/>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256C5D7-58AF-4460-B579-8DC0057B6203}" type="slidenum">
              <a:rPr lang="en-US"/>
              <a:pPr>
                <a:defRPr/>
              </a:pPr>
              <a:t>‹#›</a:t>
            </a:fld>
            <a:endParaRPr lang="en-US" dirty="0"/>
          </a:p>
        </p:txBody>
      </p:sp>
    </p:spTree>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CF04E88-764A-47B4-8EDD-E9C51C5F3E96}" type="slidenum">
              <a:rPr lang="en-US"/>
              <a:pPr>
                <a:defRPr/>
              </a:pPr>
              <a:t>‹#›</a:t>
            </a:fld>
            <a:endParaRPr lang="en-US" dirty="0"/>
          </a:p>
        </p:txBody>
      </p:sp>
    </p:spTree>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3A3E54F-BAC0-4773-9582-0C0BC352753D}" type="slidenum">
              <a:rPr lang="en-US"/>
              <a:pPr>
                <a:defRPr/>
              </a:pPr>
              <a:t>‹#›</a:t>
            </a:fld>
            <a:endParaRPr lang="en-US" dirty="0"/>
          </a:p>
        </p:txBody>
      </p:sp>
    </p:spTree>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7050" y="1346200"/>
            <a:ext cx="4160838"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0288" y="1346200"/>
            <a:ext cx="4160837"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20357796-315C-4E97-A7E6-0CF60D59F6D3}" type="slidenum">
              <a:rPr lang="en-US"/>
              <a:pPr>
                <a:defRPr/>
              </a:pPr>
              <a:t>‹#›</a:t>
            </a:fld>
            <a:endParaRPr lang="en-US" dirty="0"/>
          </a:p>
        </p:txBody>
      </p:sp>
    </p:spTree>
  </p:cSld>
  <p:clrMapOvr>
    <a:masterClrMapping/>
  </p:clrMapOvr>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4E879728-FA0D-47EE-989B-9A1CDB269C7F}" type="slidenum">
              <a:rPr lang="en-US"/>
              <a:pPr>
                <a:defRPr/>
              </a:pPr>
              <a:t>‹#›</a:t>
            </a:fld>
            <a:endParaRPr lang="en-US" dirty="0"/>
          </a:p>
        </p:txBody>
      </p:sp>
    </p:spTree>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0DC027B1-3145-46F7-9F01-D9F261D72DEA}" type="slidenum">
              <a:rPr lang="en-US"/>
              <a:pPr>
                <a:defRPr/>
              </a:pPr>
              <a:t>‹#›</a:t>
            </a:fld>
            <a:endParaRPr lang="en-US" dirty="0"/>
          </a:p>
        </p:txBody>
      </p:sp>
    </p:spTree>
  </p:cSld>
  <p:clrMapOvr>
    <a:masterClrMapping/>
  </p:clrMapOvr>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E1562CFA-C39C-48CD-A747-1EFC0CAC8B5D}" type="slidenum">
              <a:rPr lang="en-US"/>
              <a:pPr>
                <a:defRPr/>
              </a:pPr>
              <a:t>‹#›</a:t>
            </a:fld>
            <a:endParaRPr lang="en-US" dirty="0"/>
          </a:p>
        </p:txBody>
      </p:sp>
    </p:spTree>
  </p:cSld>
  <p:clrMapOvr>
    <a:masterClrMapping/>
  </p:clrMapOvr>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C0A47CBA-0ED0-4F03-8936-791F70D88325}" type="slidenum">
              <a:rPr lang="en-US"/>
              <a:pPr>
                <a:defRPr/>
              </a:pPr>
              <a:t>‹#›</a:t>
            </a:fld>
            <a:endParaRPr lang="en-US" dirty="0"/>
          </a:p>
        </p:txBody>
      </p:sp>
    </p:spTree>
  </p:cSld>
  <p:clrMapOvr>
    <a:masterClrMapping/>
  </p:clrMapOvr>
  <p:transition/>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7159C962-D90B-4C07-9B90-C7A2F2E8F03D}" type="slidenum">
              <a:rPr lang="en-US"/>
              <a:pPr>
                <a:defRPr/>
              </a:pPr>
              <a:t>‹#›</a:t>
            </a:fld>
            <a:endParaRPr lang="en-US" dirty="0"/>
          </a:p>
        </p:txBody>
      </p:sp>
    </p:spTree>
  </p:cSld>
  <p:clrMapOvr>
    <a:masterClrMapping/>
  </p:clrMapOvr>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p:spPr>
        <p:txBody>
          <a:bodyPr wrap="none" anchor="ctr"/>
          <a:lstStyle/>
          <a:p>
            <a:endParaRPr lang="en-US"/>
          </a:p>
        </p:txBody>
      </p:sp>
      <p:sp>
        <p:nvSpPr>
          <p:cNvPr id="1027" name="Rectangle 3"/>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1028" name="Rectangle 4"/>
          <p:cNvSpPr>
            <a:spLocks noGrp="1" noChangeArrowheads="1"/>
          </p:cNvSpPr>
          <p:nvPr>
            <p:ph type="body" idx="1"/>
          </p:nvPr>
        </p:nvSpPr>
        <p:spPr bwMode="gray">
          <a:xfrm>
            <a:off x="527050" y="1346200"/>
            <a:ext cx="8474075" cy="173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Logo" descr="NVS RGB"/>
          <p:cNvPicPr>
            <a:picLocks noChangeAspect="1" noChangeArrowheads="1"/>
          </p:cNvPicPr>
          <p:nvPr/>
        </p:nvPicPr>
        <p:blipFill>
          <a:blip r:embed="rId14"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388" y="6402388"/>
            <a:ext cx="6477000" cy="250825"/>
          </a:xfrm>
          <a:prstGeom prst="rect">
            <a:avLst/>
          </a:prstGeom>
        </p:spPr>
        <p:txBody>
          <a:bodyPr/>
          <a:lstStyle>
            <a:lvl1pPr>
              <a:defRPr sz="900">
                <a:solidFill>
                  <a:srgbClr val="7F7F7F"/>
                </a:solidFill>
                <a:latin typeface="Arial" pitchFamily="34" charset="0"/>
                <a:cs typeface="+mn-cs"/>
              </a:defRPr>
            </a:lvl1pPr>
          </a:lstStyle>
          <a:p>
            <a:pPr>
              <a:defRPr/>
            </a:pPr>
            <a:r>
              <a:rPr lang="en-US"/>
              <a:t> | Onco Dev Finance - Forecast Accuracy | August 2011 | Workstream Update | Business Use Only</a:t>
            </a:r>
            <a:endParaRPr lang="en-US" dirty="0"/>
          </a:p>
        </p:txBody>
      </p:sp>
      <p:sp>
        <p:nvSpPr>
          <p:cNvPr id="10" name="Slide Number Placeholder 5"/>
          <p:cNvSpPr>
            <a:spLocks noGrp="1"/>
          </p:cNvSpPr>
          <p:nvPr>
            <p:ph type="sldNum" sz="quarter" idx="4"/>
          </p:nvPr>
        </p:nvSpPr>
        <p:spPr>
          <a:xfrm>
            <a:off x="538163" y="6402388"/>
            <a:ext cx="400050" cy="247650"/>
          </a:xfrm>
          <a:prstGeom prst="rect">
            <a:avLst/>
          </a:prstGeom>
        </p:spPr>
        <p:txBody>
          <a:bodyPr/>
          <a:lstStyle>
            <a:lvl1pPr>
              <a:defRPr sz="900">
                <a:solidFill>
                  <a:srgbClr val="7F7F7F"/>
                </a:solidFill>
                <a:latin typeface="Arial" pitchFamily="34" charset="0"/>
                <a:cs typeface="+mn-cs"/>
              </a:defRPr>
            </a:lvl1pPr>
          </a:lstStyle>
          <a:p>
            <a:pPr>
              <a:defRPr/>
            </a:pPr>
            <a:fld id="{5BF4EF7B-1B52-4CE5-A1EE-E3DC573D72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1"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ransition/>
  <p:hf hdr="0" dt="0"/>
  <p:txStyles>
    <p:titleStyle>
      <a:lvl1pPr algn="l" rtl="0" eaLnBrk="0" fontAlgn="base" hangingPunct="0">
        <a:lnSpc>
          <a:spcPct val="95000"/>
        </a:lnSpc>
        <a:spcBef>
          <a:spcPct val="0"/>
        </a:spcBef>
        <a:spcAft>
          <a:spcPct val="0"/>
        </a:spcAft>
        <a:defRPr sz="2800">
          <a:solidFill>
            <a:schemeClr val="folHlink"/>
          </a:solidFill>
          <a:latin typeface="+mj-lt"/>
          <a:ea typeface="+mj-ea"/>
          <a:cs typeface="+mj-cs"/>
        </a:defRPr>
      </a:lvl1pPr>
      <a:lvl2pPr algn="l" rtl="0" eaLnBrk="0" fontAlgn="base" hangingPunct="0">
        <a:lnSpc>
          <a:spcPct val="95000"/>
        </a:lnSpc>
        <a:spcBef>
          <a:spcPct val="0"/>
        </a:spcBef>
        <a:spcAft>
          <a:spcPct val="0"/>
        </a:spcAft>
        <a:defRPr sz="2800">
          <a:solidFill>
            <a:schemeClr val="folHlink"/>
          </a:solidFill>
          <a:latin typeface="Arial" charset="0"/>
        </a:defRPr>
      </a:lvl2pPr>
      <a:lvl3pPr algn="l" rtl="0" eaLnBrk="0" fontAlgn="base" hangingPunct="0">
        <a:lnSpc>
          <a:spcPct val="95000"/>
        </a:lnSpc>
        <a:spcBef>
          <a:spcPct val="0"/>
        </a:spcBef>
        <a:spcAft>
          <a:spcPct val="0"/>
        </a:spcAft>
        <a:defRPr sz="2800">
          <a:solidFill>
            <a:schemeClr val="folHlink"/>
          </a:solidFill>
          <a:latin typeface="Arial" charset="0"/>
        </a:defRPr>
      </a:lvl3pPr>
      <a:lvl4pPr algn="l" rtl="0" eaLnBrk="0" fontAlgn="base" hangingPunct="0">
        <a:lnSpc>
          <a:spcPct val="95000"/>
        </a:lnSpc>
        <a:spcBef>
          <a:spcPct val="0"/>
        </a:spcBef>
        <a:spcAft>
          <a:spcPct val="0"/>
        </a:spcAft>
        <a:defRPr sz="2800">
          <a:solidFill>
            <a:schemeClr val="folHlink"/>
          </a:solidFill>
          <a:latin typeface="Arial" charset="0"/>
        </a:defRPr>
      </a:lvl4pPr>
      <a:lvl5pPr algn="l" rtl="0" eaLnBrk="0" fontAlgn="base" hangingPunct="0">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0" fontAlgn="base" hangingPunct="0">
        <a:lnSpc>
          <a:spcPct val="95000"/>
        </a:lnSpc>
        <a:spcBef>
          <a:spcPct val="75000"/>
        </a:spcBef>
        <a:spcAft>
          <a:spcPct val="0"/>
        </a:spcAft>
        <a:buClr>
          <a:schemeClr val="accent1"/>
        </a:buClr>
        <a:buSzPct val="110000"/>
        <a:buFont typeface="Wingdings" pitchFamily="2" charset="2"/>
        <a:buChar char="§"/>
        <a:defRPr sz="2400">
          <a:solidFill>
            <a:schemeClr val="tx1"/>
          </a:solidFill>
          <a:latin typeface="+mn-lt"/>
          <a:ea typeface="+mn-ea"/>
          <a:cs typeface="+mn-cs"/>
        </a:defRPr>
      </a:lvl1pPr>
      <a:lvl2pPr marL="398463" indent="-163513" algn="l" rtl="0" eaLnBrk="0" fontAlgn="base" hangingPunct="0">
        <a:lnSpc>
          <a:spcPct val="95000"/>
        </a:lnSpc>
        <a:spcBef>
          <a:spcPct val="40000"/>
        </a:spcBef>
        <a:spcAft>
          <a:spcPct val="0"/>
        </a:spcAft>
        <a:buClr>
          <a:srgbClr val="917B69"/>
        </a:buClr>
        <a:buFont typeface="Arial" charset="0"/>
        <a:buChar char="•"/>
        <a:defRPr sz="2000">
          <a:solidFill>
            <a:schemeClr val="tx1"/>
          </a:solidFill>
          <a:latin typeface="+mn-lt"/>
        </a:defRPr>
      </a:lvl2pPr>
      <a:lvl3pPr marL="577850" indent="-177800" algn="l" rtl="0" eaLnBrk="0" fontAlgn="base" hangingPunct="0">
        <a:lnSpc>
          <a:spcPct val="95000"/>
        </a:lnSpc>
        <a:spcBef>
          <a:spcPct val="30000"/>
        </a:spcBef>
        <a:spcAft>
          <a:spcPct val="0"/>
        </a:spcAft>
        <a:buClr>
          <a:schemeClr val="tx1"/>
        </a:buClr>
        <a:buFont typeface="Arial" charset="0"/>
        <a:buChar char="-"/>
        <a:defRPr>
          <a:solidFill>
            <a:schemeClr val="tx1"/>
          </a:solidFill>
          <a:latin typeface="+mn-lt"/>
        </a:defRPr>
      </a:lvl3pPr>
      <a:lvl4pPr marL="752475" indent="-173038" algn="l" rtl="0" eaLnBrk="0" fontAlgn="base" hangingPunct="0">
        <a:lnSpc>
          <a:spcPct val="95000"/>
        </a:lnSpc>
        <a:spcBef>
          <a:spcPct val="20000"/>
        </a:spcBef>
        <a:spcAft>
          <a:spcPct val="0"/>
        </a:spcAft>
        <a:buClr>
          <a:schemeClr val="tx1"/>
        </a:buClr>
        <a:buFont typeface="Arial" charset="0"/>
        <a:buChar char="•"/>
        <a:defRPr sz="1600">
          <a:solidFill>
            <a:schemeClr val="tx1"/>
          </a:solidFill>
          <a:latin typeface="+mn-lt"/>
        </a:defRPr>
      </a:lvl4pPr>
      <a:lvl5pPr marL="917575" indent="-163513" algn="l" rtl="0" eaLnBrk="0" fontAlgn="base" hangingPunct="0">
        <a:spcBef>
          <a:spcPct val="20000"/>
        </a:spcBef>
        <a:spcAft>
          <a:spcPct val="0"/>
        </a:spcAft>
        <a:buChar char="»"/>
        <a:defRPr sz="1400">
          <a:solidFill>
            <a:schemeClr val="tx1"/>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ootball.ch/fvnws/Fussballverband-Nordwestschweiz/Spielbetrieb-FVNWS/Meisterschaft-FVNWS.aspx/ln-30010/s-2016/ls-14120/sg-42378/a-r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0164" y="201819"/>
            <a:ext cx="8873835" cy="911019"/>
          </a:xfrm>
        </p:spPr>
        <p:txBody>
          <a:bodyPr/>
          <a:lstStyle/>
          <a:p>
            <a:br>
              <a:rPr lang="en-US" dirty="0"/>
            </a:br>
            <a:r>
              <a:rPr lang="de-CH" dirty="0"/>
              <a:t>1. Mannschaft</a:t>
            </a:r>
            <a:endParaRPr lang="de-CH" i="1" dirty="0"/>
          </a:p>
        </p:txBody>
      </p:sp>
      <p:sp>
        <p:nvSpPr>
          <p:cNvPr id="4099" name="Rectangle 3"/>
          <p:cNvSpPr>
            <a:spLocks noChangeArrowheads="1"/>
          </p:cNvSpPr>
          <p:nvPr/>
        </p:nvSpPr>
        <p:spPr bwMode="auto">
          <a:xfrm>
            <a:off x="270164" y="1219200"/>
            <a:ext cx="4267200" cy="24511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0" name="Rectangle 4"/>
          <p:cNvSpPr>
            <a:spLocks noChangeArrowheads="1"/>
          </p:cNvSpPr>
          <p:nvPr/>
        </p:nvSpPr>
        <p:spPr bwMode="auto">
          <a:xfrm>
            <a:off x="4648200" y="1219200"/>
            <a:ext cx="4267200" cy="24511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1" name="Rectangle 5"/>
          <p:cNvSpPr>
            <a:spLocks noChangeArrowheads="1"/>
          </p:cNvSpPr>
          <p:nvPr/>
        </p:nvSpPr>
        <p:spPr bwMode="auto">
          <a:xfrm>
            <a:off x="270164" y="3759200"/>
            <a:ext cx="4267200" cy="26416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2" name="Rectangle 6"/>
          <p:cNvSpPr>
            <a:spLocks noChangeArrowheads="1"/>
          </p:cNvSpPr>
          <p:nvPr/>
        </p:nvSpPr>
        <p:spPr bwMode="auto">
          <a:xfrm>
            <a:off x="4648200" y="3759200"/>
            <a:ext cx="4267200" cy="26416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9" name="Text Box 7"/>
          <p:cNvSpPr txBox="1">
            <a:spLocks noChangeArrowheads="1"/>
          </p:cNvSpPr>
          <p:nvPr/>
        </p:nvSpPr>
        <p:spPr bwMode="auto">
          <a:xfrm>
            <a:off x="304800" y="1295400"/>
            <a:ext cx="4114800" cy="1661993"/>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Ambitionen: </a:t>
            </a:r>
          </a:p>
          <a:p>
            <a:pPr marL="171450" indent="-171450">
              <a:spcBef>
                <a:spcPct val="50000"/>
              </a:spcBef>
              <a:buFont typeface="Arial" pitchFamily="34" charset="0"/>
              <a:buChar char="•"/>
              <a:defRPr/>
            </a:pPr>
            <a:r>
              <a:rPr lang="de-CH" sz="1100" i="1" dirty="0">
                <a:latin typeface="Arial" pitchFamily="34" charset="0"/>
                <a:cs typeface="+mn-cs"/>
              </a:rPr>
              <a:t>Wir möchten jedes Jahr unter den ersten 3 Mannschaften sein und im Cup so weit wie möglich kommen. Die Ambitionen sind relativ hoch, nichtsdestotrotz legen wir grossen Wert auf einen guten Teamspirit welcher sich auch in den Trainings wiederspiegeln sollte.</a:t>
            </a:r>
          </a:p>
          <a:p>
            <a:pPr marL="171450" indent="-171450">
              <a:spcBef>
                <a:spcPct val="50000"/>
              </a:spcBef>
              <a:buFont typeface="Arial" pitchFamily="34" charset="0"/>
              <a:buChar char="•"/>
              <a:defRPr/>
            </a:pPr>
            <a:r>
              <a:rPr lang="de-CH" sz="1100" i="1" dirty="0">
                <a:latin typeface="Arial" pitchFamily="34" charset="0"/>
                <a:cs typeface="+mn-cs"/>
              </a:rPr>
              <a:t>Wir sprechen Fussballbegeisterte an welche selber schon 11 gegen 11 gespielt haben und relativ fit sind.</a:t>
            </a:r>
          </a:p>
        </p:txBody>
      </p:sp>
      <p:sp>
        <p:nvSpPr>
          <p:cNvPr id="10" name="Text Box 8"/>
          <p:cNvSpPr txBox="1">
            <a:spLocks noChangeArrowheads="1"/>
          </p:cNvSpPr>
          <p:nvPr/>
        </p:nvSpPr>
        <p:spPr bwMode="auto">
          <a:xfrm>
            <a:off x="4724400" y="1295160"/>
            <a:ext cx="4133850" cy="1023357"/>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Altersklasse / Population: </a:t>
            </a:r>
          </a:p>
          <a:p>
            <a:pPr marL="171450" indent="-171450">
              <a:spcBef>
                <a:spcPct val="50000"/>
              </a:spcBef>
              <a:buFont typeface="Arial" pitchFamily="34" charset="0"/>
              <a:buChar char="•"/>
              <a:defRPr/>
            </a:pPr>
            <a:r>
              <a:rPr lang="de-CH" sz="1000" dirty="0">
                <a:latin typeface="Arial" pitchFamily="34" charset="0"/>
                <a:cs typeface="+mn-cs"/>
              </a:rPr>
              <a:t>18 – 32 Jahre</a:t>
            </a:r>
          </a:p>
          <a:p>
            <a:pPr marL="171450" indent="-171450">
              <a:spcBef>
                <a:spcPct val="50000"/>
              </a:spcBef>
              <a:buFont typeface="Arial" pitchFamily="34" charset="0"/>
              <a:buChar char="•"/>
              <a:defRPr/>
            </a:pPr>
            <a:r>
              <a:rPr lang="de-CH" sz="1000" i="1" dirty="0">
                <a:latin typeface="Arial" pitchFamily="34" charset="0"/>
                <a:cs typeface="+mn-cs"/>
              </a:rPr>
              <a:t>Gute Durchmischung verschiedener Nationalitäten</a:t>
            </a:r>
          </a:p>
          <a:p>
            <a:pPr marL="171450" indent="-171450">
              <a:spcBef>
                <a:spcPct val="50000"/>
              </a:spcBef>
              <a:buFont typeface="Arial" pitchFamily="34" charset="0"/>
              <a:buChar char="•"/>
              <a:defRPr/>
            </a:pPr>
            <a:r>
              <a:rPr lang="de-CH" sz="1000" i="1" dirty="0">
                <a:latin typeface="Arial" pitchFamily="34" charset="0"/>
                <a:cs typeface="+mn-cs"/>
              </a:rPr>
              <a:t>Wir sprechen Englisch, Französisch, Deutsch</a:t>
            </a:r>
            <a:endParaRPr lang="de-CH" sz="1100" i="1" dirty="0">
              <a:latin typeface="Arial" pitchFamily="34" charset="0"/>
              <a:cs typeface="+mn-cs"/>
            </a:endParaRPr>
          </a:p>
        </p:txBody>
      </p:sp>
      <p:sp>
        <p:nvSpPr>
          <p:cNvPr id="11" name="Text Box 9"/>
          <p:cNvSpPr txBox="1">
            <a:spLocks noChangeArrowheads="1"/>
          </p:cNvSpPr>
          <p:nvPr/>
        </p:nvSpPr>
        <p:spPr bwMode="auto">
          <a:xfrm>
            <a:off x="304800" y="3835400"/>
            <a:ext cx="4114800" cy="1915909"/>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Training / Termine: </a:t>
            </a:r>
          </a:p>
          <a:p>
            <a:pPr marL="171450" indent="-171450">
              <a:spcBef>
                <a:spcPct val="50000"/>
              </a:spcBef>
              <a:buFont typeface="Arial" pitchFamily="34" charset="0"/>
              <a:buChar char="•"/>
              <a:defRPr/>
            </a:pPr>
            <a:r>
              <a:rPr lang="de-CH" sz="1100" i="1" dirty="0">
                <a:latin typeface="Arial" pitchFamily="34" charset="0"/>
                <a:cs typeface="+mn-cs"/>
              </a:rPr>
              <a:t>Wir trainieren jeweils am Montag und Donnerstag zwischen 19 – 21 Uhr. Die Spiele finden wenn immer möglich unter der Woche statt.</a:t>
            </a:r>
          </a:p>
          <a:p>
            <a:pPr>
              <a:spcBef>
                <a:spcPct val="50000"/>
              </a:spcBef>
              <a:buFontTx/>
              <a:buChar char="•"/>
              <a:defRPr/>
            </a:pPr>
            <a:endParaRPr lang="de-CH" sz="800" dirty="0">
              <a:latin typeface="Arial" pitchFamily="34" charset="0"/>
              <a:cs typeface="+mn-cs"/>
            </a:endParaRPr>
          </a:p>
          <a:p>
            <a:pPr lvl="0">
              <a:spcBef>
                <a:spcPct val="50000"/>
              </a:spcBef>
              <a:defRPr/>
            </a:pPr>
            <a:r>
              <a:rPr lang="de-CH" sz="1400" b="1" dirty="0">
                <a:solidFill>
                  <a:srgbClr val="000000"/>
                </a:solidFill>
                <a:latin typeface="Arial" pitchFamily="34" charset="0"/>
              </a:rPr>
              <a:t>Kontakt: </a:t>
            </a:r>
          </a:p>
          <a:p>
            <a:pPr lvl="0">
              <a:spcBef>
                <a:spcPct val="50000"/>
              </a:spcBef>
              <a:defRPr/>
            </a:pPr>
            <a:r>
              <a:rPr lang="de-CH" sz="1100" i="1" dirty="0">
                <a:solidFill>
                  <a:srgbClr val="000000"/>
                </a:solidFill>
                <a:latin typeface="Arial" pitchFamily="34" charset="0"/>
              </a:rPr>
              <a:t>Ad Sobowale</a:t>
            </a:r>
          </a:p>
          <a:p>
            <a:pPr lvl="0">
              <a:spcBef>
                <a:spcPct val="50000"/>
              </a:spcBef>
              <a:defRPr/>
            </a:pPr>
            <a:r>
              <a:rPr lang="de-CH" sz="1100" i="1" dirty="0">
                <a:solidFill>
                  <a:srgbClr val="000000"/>
                </a:solidFill>
                <a:latin typeface="Arial" pitchFamily="34" charset="0"/>
              </a:rPr>
              <a:t>E-mail: 	</a:t>
            </a:r>
            <a:r>
              <a:rPr lang="pl-PL" sz="1100" i="1" dirty="0">
                <a:solidFill>
                  <a:srgbClr val="000000"/>
                </a:solidFill>
                <a:latin typeface="Arial" pitchFamily="34" charset="0"/>
              </a:rPr>
              <a:t>adsobowale@yahoo.com</a:t>
            </a:r>
            <a:endParaRPr lang="de-CH" sz="1100" i="1" dirty="0">
              <a:solidFill>
                <a:srgbClr val="000000"/>
              </a:solidFill>
              <a:latin typeface="Arial" pitchFamily="34" charset="0"/>
            </a:endParaRPr>
          </a:p>
        </p:txBody>
      </p:sp>
      <p:sp>
        <p:nvSpPr>
          <p:cNvPr id="12" name="Text Box 10"/>
          <p:cNvSpPr txBox="1">
            <a:spLocks noChangeArrowheads="1"/>
          </p:cNvSpPr>
          <p:nvPr/>
        </p:nvSpPr>
        <p:spPr bwMode="auto">
          <a:xfrm>
            <a:off x="4724400" y="3835400"/>
            <a:ext cx="4114800" cy="1677382"/>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Links: </a:t>
            </a:r>
          </a:p>
          <a:p>
            <a:pPr marL="171450" indent="-171450">
              <a:spcBef>
                <a:spcPct val="50000"/>
              </a:spcBef>
              <a:buFont typeface="Arial" pitchFamily="34" charset="0"/>
              <a:buChar char="•"/>
              <a:defRPr/>
            </a:pPr>
            <a:r>
              <a:rPr lang="de-CH" sz="1100" i="1" dirty="0">
                <a:latin typeface="Arial" pitchFamily="34" charset="0"/>
                <a:cs typeface="+mn-cs"/>
              </a:rPr>
              <a:t>Tabelle und Spielplan:</a:t>
            </a:r>
          </a:p>
          <a:p>
            <a:pPr lvl="1">
              <a:spcBef>
                <a:spcPct val="50000"/>
              </a:spcBef>
              <a:defRPr/>
            </a:pPr>
            <a:r>
              <a:rPr lang="de-CH" sz="1000" dirty="0">
                <a:latin typeface="Arial" pitchFamily="34" charset="0"/>
                <a:cs typeface="+mn-cs"/>
                <a:hlinkClick r:id="rId2"/>
              </a:rPr>
              <a:t>http://www.football.ch/fvnws/Fussballverband-Nordwestschweiz/Spielbetrieb-FVNWS/Meisterschaft-FVNWS.aspx/ln-30010/s-2016/ls-14120/sg-42378/a-rr/</a:t>
            </a:r>
            <a:endParaRPr lang="de-CH" sz="1000" dirty="0">
              <a:latin typeface="Arial" pitchFamily="34" charset="0"/>
              <a:cs typeface="+mn-cs"/>
            </a:endParaRPr>
          </a:p>
          <a:p>
            <a:pPr>
              <a:spcBef>
                <a:spcPct val="50000"/>
              </a:spcBef>
              <a:defRPr/>
            </a:pPr>
            <a:r>
              <a:rPr lang="de-CH" sz="1400" b="1" dirty="0">
                <a:latin typeface="Arial" pitchFamily="34" charset="0"/>
                <a:cs typeface="+mn-cs"/>
              </a:rPr>
              <a:t>Fotos:</a:t>
            </a:r>
          </a:p>
          <a:p>
            <a:pPr marL="171450" indent="-171450">
              <a:spcBef>
                <a:spcPct val="50000"/>
              </a:spcBef>
              <a:buFont typeface="Arial" pitchFamily="34" charset="0"/>
              <a:buChar char="•"/>
              <a:defRPr/>
            </a:pPr>
            <a:endParaRPr lang="de-CH" sz="1100" b="1" dirty="0">
              <a:latin typeface="Arial" pitchFamily="34" charset="0"/>
              <a:cs typeface="+mn-cs"/>
            </a:endParaRPr>
          </a:p>
        </p:txBody>
      </p:sp>
      <p:sp>
        <p:nvSpPr>
          <p:cNvPr id="4107" name="Slide Number Placeholder 36"/>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defRPr/>
            </a:pPr>
            <a:fld id="{E1086429-A880-43F7-A31C-DF15AD879172}" type="slidenum">
              <a:rPr lang="en-US" sz="900" smtClean="0">
                <a:solidFill>
                  <a:srgbClr val="7F7F7F"/>
                </a:solidFill>
              </a:rPr>
              <a:pPr eaLnBrk="1" hangingPunct="1">
                <a:defRPr/>
              </a:pPr>
              <a:t>1</a:t>
            </a:fld>
            <a:endParaRPr lang="en-US" sz="900">
              <a:solidFill>
                <a:srgbClr val="7F7F7F"/>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4554" y="54529"/>
            <a:ext cx="984195" cy="98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18"/>
</p:tagLst>
</file>

<file path=ppt/theme/theme1.xml><?xml version="1.0" encoding="utf-8"?>
<a:theme xmlns:a="http://schemas.openxmlformats.org/drawingml/2006/main" name="01_Image_Novartis_WhiteBackground">
  <a:themeElements>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fontScheme name="NOV_WHITE_P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01_Image_Novartis_WhiteBackground</Template>
  <TotalTime>0</TotalTime>
  <Words>162</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01_Image_Novartis_WhiteBackground</vt:lpstr>
      <vt:lpstr> 1. Mannschaft</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chyunst1</dc:creator>
  <cp:lastModifiedBy>Salles-Bitter, Natasha</cp:lastModifiedBy>
  <cp:revision>107</cp:revision>
  <cp:lastPrinted>2013-03-19T10:01:23Z</cp:lastPrinted>
  <dcterms:created xsi:type="dcterms:W3CDTF">2010-06-11T09:39:13Z</dcterms:created>
  <dcterms:modified xsi:type="dcterms:W3CDTF">2023-02-03T13:31:12Z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y fmtid="{D5CDD505-2E9C-101B-9397-08002B2CF9AE}" pid="3" name="ConferenceTitle">
    <vt:lpwstr>Onco Dev Finance - Forecast Accuracy</vt:lpwstr>
  </property>
  <property fmtid="{D5CDD505-2E9C-101B-9397-08002B2CF9AE}" pid="4" name="PresenterName">
    <vt:lpwstr/>
  </property>
  <property fmtid="{D5CDD505-2E9C-101B-9397-08002B2CF9AE}" pid="5" name="PresDate">
    <vt:lpwstr>August 2011</vt:lpwstr>
  </property>
  <property fmtid="{D5CDD505-2E9C-101B-9397-08002B2CF9AE}" pid="6" name="PresSubject">
    <vt:lpwstr>Workstream Update</vt:lpwstr>
  </property>
  <property fmtid="{D5CDD505-2E9C-101B-9397-08002B2CF9AE}" pid="7" name="ConfidentialityLevel">
    <vt:lpwstr>Business Use Only</vt:lpwstr>
  </property>
  <property fmtid="{D5CDD505-2E9C-101B-9397-08002B2CF9AE}" pid="8" name="HideFooter">
    <vt:bool>false</vt:bool>
  </property>
  <property fmtid="{D5CDD505-2E9C-101B-9397-08002B2CF9AE}" pid="9" name="LegalDisclaimer">
    <vt:lpwstr>LegalDisclaimerNO</vt:lpwstr>
  </property>
  <property fmtid="{D5CDD505-2E9C-101B-9397-08002B2CF9AE}" pid="10" name="MSIP_Label_3c9bec58-8084-492e-8360-0e1cfe36408c_Enabled">
    <vt:lpwstr>true</vt:lpwstr>
  </property>
  <property fmtid="{D5CDD505-2E9C-101B-9397-08002B2CF9AE}" pid="11" name="MSIP_Label_3c9bec58-8084-492e-8360-0e1cfe36408c_SetDate">
    <vt:lpwstr>2023-02-03T13:29:02Z</vt:lpwstr>
  </property>
  <property fmtid="{D5CDD505-2E9C-101B-9397-08002B2CF9AE}" pid="12" name="MSIP_Label_3c9bec58-8084-492e-8360-0e1cfe36408c_Method">
    <vt:lpwstr>Standard</vt:lpwstr>
  </property>
  <property fmtid="{D5CDD505-2E9C-101B-9397-08002B2CF9AE}" pid="13" name="MSIP_Label_3c9bec58-8084-492e-8360-0e1cfe36408c_Name">
    <vt:lpwstr>Not Protected -Pilot</vt:lpwstr>
  </property>
  <property fmtid="{D5CDD505-2E9C-101B-9397-08002B2CF9AE}" pid="14" name="MSIP_Label_3c9bec58-8084-492e-8360-0e1cfe36408c_SiteId">
    <vt:lpwstr>f35a6974-607f-47d4-82d7-ff31d7dc53a5</vt:lpwstr>
  </property>
  <property fmtid="{D5CDD505-2E9C-101B-9397-08002B2CF9AE}" pid="15" name="MSIP_Label_3c9bec58-8084-492e-8360-0e1cfe36408c_ActionId">
    <vt:lpwstr>af369d49-e30a-4369-b32f-6ee79be6baab</vt:lpwstr>
  </property>
  <property fmtid="{D5CDD505-2E9C-101B-9397-08002B2CF9AE}" pid="16" name="MSIP_Label_3c9bec58-8084-492e-8360-0e1cfe36408c_ContentBits">
    <vt:lpwstr>0</vt:lpwstr>
  </property>
</Properties>
</file>